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9" r:id="rId10"/>
    <p:sldId id="270" r:id="rId11"/>
    <p:sldId id="271" r:id="rId12"/>
    <p:sldId id="272" r:id="rId13"/>
    <p:sldId id="273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25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220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631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45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85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46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760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599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727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10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48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64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3" y="764704"/>
            <a:ext cx="7056784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400" b="1" dirty="0" smtClean="0">
                <a:latin typeface="Gabriola" panose="04040605051002020D02" pitchFamily="82" charset="0"/>
                <a:ea typeface="Cambria" panose="02040503050406030204" pitchFamily="18" charset="0"/>
              </a:rPr>
              <a:t>Программа кружка «Волшебная донская кисточка»</a:t>
            </a:r>
            <a:endParaRPr lang="ru-RU" sz="4400" b="1" dirty="0">
              <a:latin typeface="Gabriola" panose="04040605051002020D02" pitchFamily="82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5" y="3861048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Землякова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844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9496622" cy="624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775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07" y="332656"/>
            <a:ext cx="9326117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143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9573231" cy="6149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516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" y="0"/>
            <a:ext cx="9139320" cy="6858000"/>
          </a:xfr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9321105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100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915816" y="116632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612845"/>
            <a:ext cx="540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 посредством данной программы педагог получит возможность более эффективно решать задачи воспитания и обучения детей дошкольного возраста. Так как представленный материал способствует: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развитию мелкой моторики рук;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обострению тактильного восприятия;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улучшению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цветовосприятия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концентрации внимания;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повышению уровня воображения и самооценки.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-Расширение и обогащение художественного опыта.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-Формирование предпосылок учебной деятельности (самоконтроль, самооценка, обобщенные способы действия) и умения взаимодействовать друг с другом.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-Сформируются навыки трудовой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638760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29"/>
            <a:ext cx="9143999" cy="68580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64" y="1196752"/>
            <a:ext cx="2880320" cy="2160240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933055"/>
            <a:ext cx="3335993" cy="2501995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275856" y="118373"/>
            <a:ext cx="3315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занятий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8" y="631024"/>
            <a:ext cx="3022048" cy="226653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256" y="4437112"/>
            <a:ext cx="2891813" cy="216886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725655"/>
            <a:ext cx="2304256" cy="307234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8" y="3117514"/>
            <a:ext cx="2301720" cy="306896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82225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3472443" cy="2501445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84984"/>
            <a:ext cx="3323739" cy="2425099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9365"/>
            <a:ext cx="3723963" cy="2724010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976" y="3573016"/>
            <a:ext cx="4209398" cy="2880320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249821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596313" cy="3096344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94132"/>
            <a:ext cx="2454591" cy="3140968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20688"/>
            <a:ext cx="2447633" cy="2989285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759932"/>
            <a:ext cx="2934711" cy="2097775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787183"/>
            <a:ext cx="4176464" cy="2847917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891942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9" r="8955"/>
          <a:stretch/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483768" y="188640"/>
            <a:ext cx="380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57973"/>
            <a:ext cx="6696744" cy="544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346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5" r="6868"/>
          <a:stretch/>
        </p:blipFill>
        <p:spPr>
          <a:xfrm>
            <a:off x="0" y="-25361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699791" y="0"/>
            <a:ext cx="2986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Gabriola" panose="04040605051002020D02" pitchFamily="82" charset="0"/>
              </a:rPr>
              <a:t>Пояснительная записка</a:t>
            </a:r>
            <a:endParaRPr lang="ru-RU" sz="2800" b="1" dirty="0">
              <a:latin typeface="Gabriola" panose="04040605051002020D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530125"/>
            <a:ext cx="6912768" cy="607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Дошкольный возраст – фундамент общего развития ребенка, стартовый период всех высоких человеческих начал. Именно в этом возрасте закладываются основы всестороннего, гармонического развития ребенка.                                                                          Изобразительное творчество – специфическая детская активность, направленная на эстетическое освоение мира посредством изобразительного искусства, наиболее доступный вид познания мира ребенком. Наиболее характерная черта эстетического отношения маленького ребенка – непосредственность заинтересованного оценивающего «Я» от любой объективной ситуации; неотделимость эмоций от процессов восприятия, мышления и воображения. Мы можем утверждать, что художественное творчество оказывает самое непосредственное влияние на развитие эстетического отношения детей к действительности.                                                                                                                                             Способность к творчеству – отличительная черта человека, благодаря которой он может жить в единстве с природой, создавать, не нанося вреда, преумножать, не разрушая.                                                                                                                                                               Психологи и педагоги пришли к выводу, что раннее развитие способности к творчеству, уже в дошкольном детстве – залог будущих успехов.                                                                                                                                                                               Желание творить – внутренняя потребность ребенка, она возникает у него самостоятельно и отличается чрезвычайной искренностью. Мы, взрослые, должны помочь ребенку открыть в себе художника, развить способности, которые помогут ему стать личностью. Творческая личность – это достояние всего общества.                                                                                                Систематическое овладение всеми необходимыми средствами и способами деятельности обеспечивает детям радость творчества и их всестороннее развитие (эстетическое, интеллектуальное, нравственно-трудовое, физическое). А также, позволяет плодотворно решать задачи подготовки детей к школе.</a:t>
            </a:r>
            <a:endParaRPr lang="ru-RU" sz="1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2048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1" r="17460"/>
          <a:stretch/>
        </p:blipFill>
        <p:spPr>
          <a:xfrm>
            <a:off x="-36512" y="0"/>
            <a:ext cx="9144000" cy="6881956"/>
          </a:xfrm>
        </p:spPr>
      </p:pic>
      <p:sp>
        <p:nvSpPr>
          <p:cNvPr id="6" name="TextBox 5"/>
          <p:cNvSpPr txBox="1"/>
          <p:nvPr/>
        </p:nvSpPr>
        <p:spPr>
          <a:xfrm>
            <a:off x="2915816" y="67228"/>
            <a:ext cx="4464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кружка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64957" y="467338"/>
            <a:ext cx="58326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Кружковая работа входит в вариативную часть программы по реализации регионального компонента, приобщение детей к традициям и обычаями донского края по средствам изобразительной деятельности. В настоящее время возникает необходимость в новых подходах к преподаванию эстетических искусств, способных решать современные задачи творческого восприятия и развития личности в целом. В системе эстетического, творческого воспитания подрастающего поколения особая роль принадлежит изобразительному искусству. Умение видеть и понимать красоту окружающего мира, способствует воспитанию культуры чувств, развитию художественно-эстетического вкуса, трудовой и творческой активности, воспитывает целеустремленность, усидчивость, чувство взаимопомощи, дает возможность творческой самореализации личности. Кружок направлен на то, чтобы через искусство приобщить детей к творчеству и познакомить с особенностями художественного промысла донского края. Дети знакомятся с разнообразием нетрадиционных способов рисования, их особенностями, многообразием материалов, используемых в рисовании, учатся на основе полученных знаний создавать свои рисунки. Таким образом, развивается творческая личность, знающая свою историю.</a:t>
            </a:r>
          </a:p>
        </p:txBody>
      </p:sp>
    </p:spTree>
    <p:extLst>
      <p:ext uri="{BB962C8B-B14F-4D97-AF65-F5344CB8AC3E}">
        <p14:creationId xmlns:p14="http://schemas.microsoft.com/office/powerpoint/2010/main" val="3996622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2286000" y="332656"/>
            <a:ext cx="47342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создание условий для развития творческих способностей детей, для расширения представлений детей дошкольного возраста   о Донском крае.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                                                                                                                                                                                                         -Познакомить с различными способами и приемами нетрадиционных техник рисования с использованием различных изобразительных материалов.                                                                                                                                                                                          -Прививать интерес и любовь к изобразительному искусству как средству выражения чувств, отношений, приобщения к миру прекрасного.                                                                                                                                                                                                                                             - Отслеживать динамику развития творческих способностей и развитие изобразительных навыков ребенка.                                                     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-Создавать все необходимые условия для реализации поставленной цели.</a:t>
            </a:r>
          </a:p>
        </p:txBody>
      </p:sp>
    </p:spTree>
    <p:extLst>
      <p:ext uri="{BB962C8B-B14F-4D97-AF65-F5344CB8AC3E}">
        <p14:creationId xmlns:p14="http://schemas.microsoft.com/office/powerpoint/2010/main" val="3995753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79712" y="146098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нетрадиционного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873292"/>
            <a:ext cx="54726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 возрастные особенности дошкольников, овладение разными умениями на разных возрастных этапах, для нетрадиционного рисования рекомендуется использовать особенные техники и приемы.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Так, для детей среднего дошкольного возраста: тычок жесткой полусухой кистью, печать поролоном; печать пробками; восковые мелки + акварель; свеча + акварель; отпечатки листьев; рисунки из ладошки; рисование ватными палочками; волшебные веревочки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ниткография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07428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915816" y="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проведения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620688"/>
            <a:ext cx="53285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словесные (беседа, художественное слово, загадки, напоминание о последовательности работы, совет);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наглядные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-практические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-игровые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методы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дают возможность почувствовать многоцветное изображение предметов, что влияет на полноту восприятия окружающего мира;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формируют эмоционально – положительное отношение к самому процессу рисования;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способствуют более эффективному развитию воображения, восприятия и, как следствие, познавательных способностей.</a:t>
            </a:r>
          </a:p>
        </p:txBody>
      </p:sp>
    </p:spTree>
    <p:extLst>
      <p:ext uri="{BB962C8B-B14F-4D97-AF65-F5344CB8AC3E}">
        <p14:creationId xmlns:p14="http://schemas.microsoft.com/office/powerpoint/2010/main" val="3377322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" r="12590"/>
          <a:stretch/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645201" y="4748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 кружка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764704"/>
            <a:ext cx="496855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группа - количество занятий в неделю 1 , в месяц 4 раза. Длительность кружка -30 мин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проведения: тематическая совместная деятельность педагога и ребенка в форме кружковой работы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подведения итогов в конце года реализации дополнительной образовательной программы: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-Проведение выставок детских работ.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-Проведение открытого мероприятия.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-Проведение мониторинга в форме беседы-опроса.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-Проведение мастер-класса среди педагогов.</a:t>
            </a:r>
          </a:p>
        </p:txBody>
      </p:sp>
    </p:spTree>
    <p:extLst>
      <p:ext uri="{BB962C8B-B14F-4D97-AF65-F5344CB8AC3E}">
        <p14:creationId xmlns:p14="http://schemas.microsoft.com/office/powerpoint/2010/main" val="398914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82047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6447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796</Words>
  <Application>Microsoft Office PowerPoint</Application>
  <PresentationFormat>Экран (4:3)</PresentationFormat>
  <Paragraphs>43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343</dc:creator>
  <cp:lastModifiedBy>343</cp:lastModifiedBy>
  <cp:revision>26</cp:revision>
  <dcterms:created xsi:type="dcterms:W3CDTF">2018-12-03T04:47:44Z</dcterms:created>
  <dcterms:modified xsi:type="dcterms:W3CDTF">2018-12-10T13:03:56Z</dcterms:modified>
</cp:coreProperties>
</file>